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11" d="100"/>
          <a:sy n="211" d="100"/>
        </p:scale>
        <p:origin x="-24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668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3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21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148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66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4204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9791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88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974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3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28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934FB-CF53-F549-883F-BD0841FB37BF}" type="datetimeFigureOut">
              <a:rPr lang="de-DE" smtClean="0"/>
              <a:t>28.01.14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B0C1D-0614-B449-9A4C-713DE4AFC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140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8800" dirty="0" smtClean="0"/>
              <a:t>Testdatei</a:t>
            </a:r>
            <a:endParaRPr lang="de-DE" sz="8800" dirty="0"/>
          </a:p>
        </p:txBody>
      </p:sp>
    </p:spTree>
    <p:extLst>
      <p:ext uri="{BB962C8B-B14F-4D97-AF65-F5344CB8AC3E}">
        <p14:creationId xmlns:p14="http://schemas.microsoft.com/office/powerpoint/2010/main" val="789099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Macintosh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Office-Design</vt:lpstr>
      <vt:lpstr>Testdatei</vt:lpstr>
    </vt:vector>
  </TitlesOfParts>
  <Company>Sektor2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Testdatei</dc:title>
  <dc:creator>Tilman  Behrend</dc:creator>
  <cp:lastModifiedBy>Tilman  Behrend</cp:lastModifiedBy>
  <cp:revision>1</cp:revision>
  <dcterms:created xsi:type="dcterms:W3CDTF">2014-01-28T15:41:04Z</dcterms:created>
  <dcterms:modified xsi:type="dcterms:W3CDTF">2014-01-28T15:43:33Z</dcterms:modified>
</cp:coreProperties>
</file>